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B4"/>
    <a:srgbClr val="00BFFF"/>
    <a:srgbClr val="00BFC0"/>
    <a:srgbClr val="E0A199"/>
    <a:srgbClr val="AE8673"/>
    <a:srgbClr val="00FF00"/>
    <a:srgbClr val="9D19F0"/>
    <a:srgbClr val="4169E1"/>
    <a:srgbClr val="4169A2"/>
    <a:srgbClr val="B1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3210" t="20129" r="11280" b="23199"/>
          <a:stretch>
            <a:fillRect/>
          </a:stretch>
        </p:blipFill>
        <p:spPr>
          <a:xfrm>
            <a:off x="78740" y="0"/>
            <a:ext cx="7041515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4465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8230" y="36449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4221480" y="325755"/>
            <a:ext cx="1258570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5245" y="36449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1"/>
          <p:cNvPicPr>
            <a:picLocks noChangeAspect="1"/>
          </p:cNvPicPr>
          <p:nvPr/>
        </p:nvPicPr>
        <p:blipFill>
          <a:blip r:embed="rId1"/>
          <a:srcRect l="10935" t="19460" r="13530" b="21747"/>
          <a:stretch>
            <a:fillRect/>
          </a:stretch>
        </p:blipFill>
        <p:spPr>
          <a:xfrm>
            <a:off x="214630" y="20320"/>
            <a:ext cx="6769735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0"/>
          <p:cNvPicPr>
            <a:picLocks noChangeAspect="1"/>
          </p:cNvPicPr>
          <p:nvPr/>
        </p:nvPicPr>
        <p:blipFill>
          <a:blip r:embed="rId1"/>
          <a:srcRect l="11951" t="19112" r="12561" b="21603"/>
          <a:stretch>
            <a:fillRect/>
          </a:stretch>
        </p:blipFill>
        <p:spPr>
          <a:xfrm>
            <a:off x="235585" y="0"/>
            <a:ext cx="6729095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ases_and_observations"/>
          <p:cNvPicPr>
            <a:picLocks noChangeAspect="1"/>
          </p:cNvPicPr>
          <p:nvPr/>
        </p:nvPicPr>
        <p:blipFill>
          <a:blip r:embed="rId1"/>
          <a:srcRect t="3433" b="2834"/>
          <a:stretch>
            <a:fillRect/>
          </a:stretch>
        </p:blipFill>
        <p:spPr>
          <a:xfrm>
            <a:off x="0" y="0"/>
            <a:ext cx="7164705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ata_overall"/>
          <p:cNvPicPr>
            <a:picLocks noChangeAspect="1"/>
          </p:cNvPicPr>
          <p:nvPr/>
        </p:nvPicPr>
        <p:blipFill>
          <a:blip r:embed="rId1"/>
          <a:srcRect l="752" t="4657" r="1382" b="2943"/>
          <a:stretch>
            <a:fillRect/>
          </a:stretch>
        </p:blipFill>
        <p:spPr>
          <a:xfrm>
            <a:off x="0" y="0"/>
            <a:ext cx="7154545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091" t="20195" r="11439" b="22925"/>
          <a:stretch>
            <a:fillRect/>
          </a:stretch>
        </p:blipFill>
        <p:spPr>
          <a:xfrm>
            <a:off x="0" y="0"/>
            <a:ext cx="719963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2"/>
          <p:cNvPicPr>
            <a:picLocks noChangeAspect="1"/>
          </p:cNvPicPr>
          <p:nvPr/>
        </p:nvPicPr>
        <p:blipFill>
          <a:blip r:embed="rId1"/>
          <a:srcRect l="11265" t="19309" r="10995" b="22181"/>
          <a:stretch>
            <a:fillRect/>
          </a:stretch>
        </p:blipFill>
        <p:spPr>
          <a:xfrm>
            <a:off x="95250" y="12700"/>
            <a:ext cx="7008495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4"/>
          <p:cNvPicPr>
            <a:picLocks noChangeAspect="1"/>
          </p:cNvPicPr>
          <p:nvPr/>
        </p:nvPicPr>
        <p:blipFill>
          <a:blip r:embed="rId1"/>
          <a:srcRect l="13286" t="20107" r="11404" b="22727"/>
          <a:stretch>
            <a:fillRect/>
          </a:stretch>
        </p:blipFill>
        <p:spPr>
          <a:xfrm>
            <a:off x="0" y="635"/>
            <a:ext cx="7199630" cy="683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746" t="19281" r="13050" b="22113"/>
          <a:stretch>
            <a:fillRect/>
          </a:stretch>
        </p:blipFill>
        <p:spPr>
          <a:xfrm>
            <a:off x="314960" y="0"/>
            <a:ext cx="6592570" cy="683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241300"/>
            <a:ext cx="3170555" cy="285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10125" y="284480"/>
            <a:ext cx="190500" cy="197485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625" y="260985"/>
            <a:ext cx="7899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Imputation</a:t>
            </a:r>
            <a:endParaRPr lang="en-US" altLang="zh-CN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3156" t="20157" r="11566" b="23416"/>
          <a:stretch>
            <a:fillRect/>
          </a:stretch>
        </p:blipFill>
        <p:spPr>
          <a:xfrm>
            <a:off x="87630" y="12065"/>
            <a:ext cx="7025005" cy="6814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637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77110" y="369570"/>
            <a:ext cx="229235" cy="21780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879246" y="330497"/>
            <a:ext cx="1437769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 result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9980" y="369570"/>
            <a:ext cx="229235" cy="217805"/>
          </a:xfrm>
          <a:prstGeom prst="rect">
            <a:avLst/>
          </a:prstGeom>
          <a:solidFill>
            <a:srgbClr val="FF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3"/>
          <p:cNvPicPr>
            <a:picLocks noChangeAspect="1"/>
          </p:cNvPicPr>
          <p:nvPr/>
        </p:nvPicPr>
        <p:blipFill>
          <a:blip r:embed="rId1"/>
          <a:srcRect l="11511" t="19031" r="11452" b="22285"/>
          <a:stretch>
            <a:fillRect/>
          </a:stretch>
        </p:blipFill>
        <p:spPr>
          <a:xfrm>
            <a:off x="133350" y="0"/>
            <a:ext cx="693229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558" t="19934" r="13113" b="22889"/>
          <a:stretch>
            <a:fillRect/>
          </a:stretch>
        </p:blipFill>
        <p:spPr>
          <a:xfrm>
            <a:off x="118745" y="0"/>
            <a:ext cx="6962140" cy="683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561" t="19824" r="13124" b="22859"/>
          <a:stretch>
            <a:fillRect/>
          </a:stretch>
        </p:blipFill>
        <p:spPr>
          <a:xfrm>
            <a:off x="76200" y="0"/>
            <a:ext cx="6944995" cy="684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5370" y="314960"/>
            <a:ext cx="152590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REACT group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9300" y="358775"/>
            <a:ext cx="229235" cy="2076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4" name="文本框 3"/>
          <p:cNvSpPr txBox="1"/>
          <p:nvPr/>
        </p:nvSpPr>
        <p:spPr>
          <a:xfrm>
            <a:off x="3595370" y="61087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ONS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9300" y="654685"/>
            <a:ext cx="229235" cy="20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8" name="文本框 7"/>
          <p:cNvSpPr txBox="1"/>
          <p:nvPr/>
        </p:nvSpPr>
        <p:spPr>
          <a:xfrm>
            <a:off x="3595370" y="906780"/>
            <a:ext cx="99631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Oxford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9300" y="950595"/>
            <a:ext cx="229235" cy="207645"/>
          </a:xfrm>
          <a:prstGeom prst="rect">
            <a:avLst/>
          </a:prstGeom>
          <a:solidFill>
            <a:srgbClr val="9D1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  <p:sp>
        <p:nvSpPr>
          <p:cNvPr id="10" name="文本框 9"/>
          <p:cNvSpPr txBox="1"/>
          <p:nvPr/>
        </p:nvSpPr>
        <p:spPr>
          <a:xfrm>
            <a:off x="3595370" y="1202690"/>
            <a:ext cx="1649095" cy="29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30">
                <a:latin typeface="Times New Roman" panose="02020603050405020304" charset="0"/>
                <a:cs typeface="Times New Roman" panose="02020603050405020304" charset="0"/>
              </a:rPr>
              <a:t>Great Glasgow area</a:t>
            </a:r>
            <a:endParaRPr lang="en-US" altLang="zh-CN" sz="133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9300" y="1246505"/>
            <a:ext cx="229235" cy="20764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995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0,&quot;width&quot;:832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WPS 演示</Application>
  <PresentationFormat>宽屏</PresentationFormat>
  <Paragraphs>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独奏</cp:lastModifiedBy>
  <cp:revision>17</cp:revision>
  <dcterms:created xsi:type="dcterms:W3CDTF">2021-08-03T12:09:00Z</dcterms:created>
  <dcterms:modified xsi:type="dcterms:W3CDTF">2021-08-12T01:54:53Z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FF2BA4F2E8CE4D3E8FF09CB2AA300D12</vt:lpwstr>
  </property>
</Properties>
</file>